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59" r:id="rId5"/>
    <p:sldId id="265" r:id="rId6"/>
    <p:sldId id="270" r:id="rId7"/>
    <p:sldId id="264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2430"/>
    <a:srgbClr val="343434"/>
    <a:srgbClr val="698335"/>
    <a:srgbClr val="EBD2B5"/>
    <a:srgbClr val="FFFCFA"/>
    <a:srgbClr val="273E45"/>
    <a:srgbClr val="EBD2BF"/>
    <a:srgbClr val="E63531"/>
    <a:srgbClr val="8B8B8B"/>
    <a:srgbClr val="80A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71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A75C-09E8-4071-BCCC-919A048C6489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1523-FFBD-44B3-9C5E-9A377C089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40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126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74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1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7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52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6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7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82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319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4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61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87AD-11AA-48E5-9D1A-CAC1BD17B3AB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77FB-BE93-4A08-829F-AFD3816B9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81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uhoai.tuong@dasannetwork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7000" r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>
            <a:off x="6667500" y="4381500"/>
            <a:ext cx="2286000" cy="2667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170815">
            <a:off x="7119222" y="5512499"/>
            <a:ext cx="2162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If your answer is “YES”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for </a:t>
            </a:r>
            <a:r>
              <a:rPr lang="en-US" sz="1600" b="1" dirty="0">
                <a:solidFill>
                  <a:srgbClr val="0070C0"/>
                </a:solidFill>
              </a:rPr>
              <a:t>all questions,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turn </a:t>
            </a:r>
            <a:r>
              <a:rPr lang="en-US" sz="1600" b="1" dirty="0">
                <a:solidFill>
                  <a:srgbClr val="0070C0"/>
                </a:solidFill>
              </a:rPr>
              <a:t>the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4919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evis" pitchFamily="2" charset="0"/>
              </a:rPr>
              <a:t>ARE </a:t>
            </a:r>
            <a:r>
              <a:rPr lang="en-US" sz="4000" dirty="0">
                <a:solidFill>
                  <a:schemeClr val="bg1"/>
                </a:solidFill>
                <a:latin typeface="Nevis" pitchFamily="2" charset="0"/>
              </a:rPr>
              <a:t>YOU AN </a:t>
            </a:r>
            <a:endParaRPr lang="en-US" sz="4000" dirty="0" smtClean="0">
              <a:solidFill>
                <a:schemeClr val="bg1"/>
              </a:solidFill>
              <a:latin typeface="Nevis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evis" pitchFamily="2" charset="0"/>
              </a:rPr>
              <a:t>ENTREPRENUER?</a:t>
            </a:r>
            <a:endParaRPr lang="en-US" sz="4000" dirty="0">
              <a:solidFill>
                <a:schemeClr val="bg1"/>
              </a:solidFill>
              <a:latin typeface="Nevi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872257"/>
            <a:ext cx="61398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been starting and leading endeavors your whole life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started your own venture or significantly transformed 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of an existing institution based on your new ideas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ever been so possessed by an idea that you pursued it 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everyone said it was crazy?</a:t>
            </a:r>
          </a:p>
        </p:txBody>
      </p:sp>
    </p:spTree>
    <p:extLst>
      <p:ext uri="{BB962C8B-B14F-4D97-AF65-F5344CB8AC3E}">
        <p14:creationId xmlns="" xmlns:p14="http://schemas.microsoft.com/office/powerpoint/2010/main" val="41283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7000" r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>
            <a:off x="6667500" y="4381500"/>
            <a:ext cx="2286000" cy="2667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170815">
            <a:off x="6828294" y="5780493"/>
            <a:ext cx="2439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DASAN Networks is hiring!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5623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80" dirty="0" smtClean="0">
                <a:solidFill>
                  <a:schemeClr val="bg1"/>
                </a:solidFill>
                <a:latin typeface="Nevis" pitchFamily="2" charset="0"/>
              </a:rPr>
              <a:t>CONNECT TO THE WORLD WITH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evis" pitchFamily="2" charset="0"/>
              </a:rPr>
              <a:t>DASAN NETWORKS</a:t>
            </a:r>
            <a:endParaRPr lang="en-US" sz="4000" dirty="0">
              <a:solidFill>
                <a:schemeClr val="bg1"/>
              </a:solidFill>
              <a:latin typeface="Nevi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325" y="2872257"/>
            <a:ext cx="282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Software Developer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Developer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Engineer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034158"/>
            <a:ext cx="171450" cy="17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396345"/>
            <a:ext cx="171450" cy="171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790950"/>
            <a:ext cx="171450" cy="171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66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527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Nevis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381000"/>
            <a:ext cx="9144000" cy="685800"/>
            <a:chOff x="0" y="685800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685800"/>
              <a:ext cx="9144000" cy="685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3861" y="762000"/>
              <a:ext cx="5141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evis" pitchFamily="2" charset="0"/>
                </a:rPr>
                <a:t>Meet Your Future Colleagues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atin typeface="+mj-lt"/>
              </a:rPr>
              <a:t>http</a:t>
            </a:r>
            <a:r>
              <a:rPr lang="en-US" sz="1100" dirty="0" smtClean="0">
                <a:latin typeface="+mj-lt"/>
              </a:rPr>
              <a:t>://www.dasannetworks.com</a:t>
            </a:r>
            <a:endParaRPr lang="en-US" sz="11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4405"/>
            <a:ext cx="1981199" cy="170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295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We are 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developing advanced </a:t>
            </a:r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routers and switches using Linux Kernel and 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Network Protocols. </a:t>
            </a:r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And we are building our 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new enhanced platform </a:t>
            </a:r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at here, Hanoi research and development branch.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858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1 . NETWORK SOFTWARE DEVELOPER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Nevis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7391400" cy="0"/>
          </a:xfrm>
          <a:prstGeom prst="line">
            <a:avLst/>
          </a:prstGeom>
          <a:ln w="38100">
            <a:solidFill>
              <a:srgbClr val="8B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Triangle 4"/>
          <p:cNvSpPr/>
          <p:nvPr/>
        </p:nvSpPr>
        <p:spPr>
          <a:xfrm rot="10800000">
            <a:off x="6705600" y="0"/>
            <a:ext cx="2438400" cy="22860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575477">
            <a:off x="7289423" y="615043"/>
            <a:ext cx="183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CFA"/>
                </a:solidFill>
              </a:rPr>
              <a:t>DASAN Networks</a:t>
            </a:r>
          </a:p>
          <a:p>
            <a:pPr algn="ctr"/>
            <a:r>
              <a:rPr lang="en-US" b="1" dirty="0" smtClean="0">
                <a:solidFill>
                  <a:srgbClr val="FFFCFA"/>
                </a:solidFill>
              </a:rPr>
              <a:t> is hiring!</a:t>
            </a:r>
            <a:endParaRPr lang="en-US" b="1" dirty="0">
              <a:solidFill>
                <a:srgbClr val="FFFCF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19839"/>
            <a:ext cx="5715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you’re interested in network and have experiences in design, analysis, development using C language, Network Protocol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Broadband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Network Design (Switch, Router,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FTTx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…)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, Network Maintenance, and Linux kernel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Developing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Network equipment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on Enhance Platform and having programming skills as C language, analyze and design Networks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Protocol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Linux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Kernel Programming.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Ability to design and analyze Networks Protocol, Broadband Network Design (Switch, Router,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FTTx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, Network Maintenance.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Master Linux Device Driver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Master the internet protocols (L2, L3, Routing Protocols, Etc...)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Analyze, Design, Implement and document the new products or custom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Customize, bug fix, innovate our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Linux base applications and kernel device drivers for Power PC and MIPs 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Working closely with customers running products and devices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atin typeface="+mj-lt"/>
              </a:rPr>
              <a:t>http</a:t>
            </a:r>
            <a:r>
              <a:rPr lang="en-US" sz="1100" dirty="0" smtClean="0">
                <a:latin typeface="+mj-lt"/>
              </a:rPr>
              <a:t>://www.dasannetworks.com</a:t>
            </a:r>
            <a:endParaRPr lang="en-US" sz="11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98016"/>
            <a:ext cx="3962400" cy="360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59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46292"/>
            <a:ext cx="1752601" cy="150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8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295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We are building 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software to support our Agile business </a:t>
            </a:r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management 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process.  </a:t>
            </a:r>
            <a:r>
              <a:rPr lang="en-US" dirty="0">
                <a:solidFill>
                  <a:srgbClr val="0070C0"/>
                </a:solidFill>
                <a:latin typeface="Nevis" pitchFamily="2" charset="0"/>
              </a:rPr>
              <a:t>So we welcome both junior and senior Java developers to join with the following job descriptions.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858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2 . JAVA DEVELOPER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7391400" cy="0"/>
          </a:xfrm>
          <a:prstGeom prst="line">
            <a:avLst/>
          </a:prstGeom>
          <a:ln w="38100">
            <a:solidFill>
              <a:srgbClr val="8B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Triangle 4"/>
          <p:cNvSpPr/>
          <p:nvPr/>
        </p:nvSpPr>
        <p:spPr>
          <a:xfrm rot="10800000">
            <a:off x="6705600" y="0"/>
            <a:ext cx="2438400" cy="22860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575477">
            <a:off x="7289423" y="615043"/>
            <a:ext cx="183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CFA"/>
                </a:solidFill>
              </a:rPr>
              <a:t>DASAN Networks</a:t>
            </a:r>
          </a:p>
          <a:p>
            <a:pPr algn="ctr"/>
            <a:r>
              <a:rPr lang="en-US" b="1" dirty="0" smtClean="0">
                <a:solidFill>
                  <a:srgbClr val="FFFCFA"/>
                </a:solidFill>
              </a:rPr>
              <a:t> is hiring!</a:t>
            </a:r>
            <a:endParaRPr lang="en-US" b="1" dirty="0">
              <a:solidFill>
                <a:srgbClr val="FFFCF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09800"/>
            <a:ext cx="868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22430"/>
                </a:solidFill>
                <a:latin typeface="Calibri" pitchFamily="34" charset="0"/>
                <a:cs typeface="Calibri" pitchFamily="34" charset="0"/>
              </a:rPr>
              <a:t>Job 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evelop plugins and gadgets that extend the capability of J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IRA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Enjoy flexible, and active environment and improve yourself continuously to become an Agile </a:t>
            </a:r>
            <a:r>
              <a:rPr lang="en-US" sz="1400" dirty="0" smtClean="0"/>
              <a:t>professional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Defines site objectives by analyzing user requirements; envisioning system features and 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Designs and develops user interfaces to applications by setting expectations and features priorities throughout development life cycle; determining design methodologies and tool sets; completing programming using languages and software products; designing and conducting tests.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Recommends system solutions by comparing advantages and disadvantages of custom development and purchase alternatives.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Completes applications development by coordinating requirements, schedules, and activities; contributing to team meetings; troubleshooting development and production problems across multiple environments and operating platforms.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Updates job knowledge by researching new internet/intranet technologies and software products; participating in educational opportunities; reading professional publications; maintaining personal networks; participating in professional organizations.</a:t>
            </a:r>
          </a:p>
          <a:p>
            <a:endParaRPr lang="en-US" sz="1400" b="1" dirty="0" smtClean="0">
              <a:solidFill>
                <a:srgbClr val="12243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 smtClean="0">
                <a:solidFill>
                  <a:srgbClr val="122430"/>
                </a:solidFill>
                <a:latin typeface="Calibri" pitchFamily="34" charset="0"/>
                <a:cs typeface="Calibri" pitchFamily="34" charset="0"/>
              </a:rPr>
              <a:t>Skills/Qualifications:</a:t>
            </a:r>
            <a:endParaRPr lang="en-US" sz="1400" b="1" dirty="0">
              <a:solidFill>
                <a:srgbClr val="12243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STRONG JAVA development skills and experience, such as: J2EE, Servlets,   Hibernate, Maven,  Spring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,…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Web Programming Skills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HTML, XML,  JSON, 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Javascript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CSS,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Databases.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/>
              <a:t>http://www.dasannetworks.com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46292"/>
            <a:ext cx="1752601" cy="150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20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295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We are equipping Vietnam network providers with </a:t>
            </a:r>
            <a:r>
              <a:rPr lang="vi-VN" dirty="0" smtClean="0">
                <a:solidFill>
                  <a:srgbClr val="0070C0"/>
                </a:solidFill>
                <a:latin typeface="Nevis" pitchFamily="2" charset="0"/>
              </a:rPr>
              <a:t>high-speed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, feature-rich,</a:t>
            </a:r>
            <a:r>
              <a:rPr lang="vi-VN" dirty="0" smtClean="0">
                <a:solidFill>
                  <a:srgbClr val="0070C0"/>
                </a:solidFill>
                <a:latin typeface="Nevis" pitchFamily="2" charset="0"/>
              </a:rPr>
              <a:t> various network solutions </a:t>
            </a:r>
            <a:r>
              <a:rPr lang="en-US" dirty="0" smtClean="0">
                <a:solidFill>
                  <a:srgbClr val="0070C0"/>
                </a:solidFill>
                <a:latin typeface="Nevis" pitchFamily="2" charset="0"/>
              </a:rPr>
              <a:t>, and exceptional customer services. And we are looking for skilled and active QAs.</a:t>
            </a:r>
            <a:endParaRPr lang="en-US" dirty="0">
              <a:solidFill>
                <a:srgbClr val="0070C0"/>
              </a:solidFill>
              <a:latin typeface="Nevi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858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3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.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QUALITY ASSURANCE ENGINEER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Nevis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7391400" cy="0"/>
          </a:xfrm>
          <a:prstGeom prst="line">
            <a:avLst/>
          </a:prstGeom>
          <a:ln w="38100">
            <a:solidFill>
              <a:srgbClr val="8B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Triangle 4"/>
          <p:cNvSpPr/>
          <p:nvPr/>
        </p:nvSpPr>
        <p:spPr>
          <a:xfrm rot="10800000">
            <a:off x="6705600" y="0"/>
            <a:ext cx="2438400" cy="22860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575477">
            <a:off x="7289423" y="615043"/>
            <a:ext cx="183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CFA"/>
                </a:solidFill>
              </a:rPr>
              <a:t>DASAN Networks</a:t>
            </a:r>
          </a:p>
          <a:p>
            <a:pPr algn="ctr"/>
            <a:r>
              <a:rPr lang="en-US" b="1" dirty="0" smtClean="0">
                <a:solidFill>
                  <a:srgbClr val="FFFCFA"/>
                </a:solidFill>
              </a:rPr>
              <a:t> is hiring!</a:t>
            </a:r>
            <a:endParaRPr lang="en-US" b="1" dirty="0">
              <a:solidFill>
                <a:srgbClr val="FFFCF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09800"/>
            <a:ext cx="868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22430"/>
                </a:solidFill>
                <a:latin typeface="Calibri" pitchFamily="34" charset="0"/>
                <a:cs typeface="Calibri" pitchFamily="34" charset="0"/>
              </a:rPr>
              <a:t>Job duties: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Understand about Broadband Network Equipment such Switch, Router, GPON, EPON.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Defines, develops, and implements quality assurance practices and methodology, test plans, and test cases.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Hands on testing of server components, system interfaces and client components.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Develops new approaches to solve problems identified during quality assurance activities.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Communicates significant issues or developments identified during quality assurance activities and provides recommended process improvements to management.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Prepares and presents technical and program information to team members and management.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Coordinate the activities of QA Teams in the development of test plans, and test cases to meet individual project objectives.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Plans and conducts analysis, inspection, design, test, and/or integration to assure the quality for large and complex multi-tier applications.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Performs quality engineering reviews of design documentation for compliance with stated requirements.</a:t>
            </a:r>
          </a:p>
          <a:p>
            <a:endParaRPr lang="en-US" sz="1400" b="1" dirty="0" smtClean="0">
              <a:solidFill>
                <a:srgbClr val="12243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 smtClean="0">
                <a:solidFill>
                  <a:srgbClr val="122430"/>
                </a:solidFill>
                <a:latin typeface="Calibri" pitchFamily="34" charset="0"/>
                <a:cs typeface="Calibri" pitchFamily="34" charset="0"/>
              </a:rPr>
              <a:t>Skills/Qualifications:</a:t>
            </a:r>
            <a:endParaRPr lang="en-US" sz="1400" b="1" dirty="0">
              <a:solidFill>
                <a:srgbClr val="12243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Degree in Computer Science, Technology or related field is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Complete understanding of the Software Development Lifecycle and QA’s role 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Solid understanding of TCP/IP and network protocols.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Must possess strong knowledge of QA methodology and deep experience in Testing.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/>
              <a:t>http://www.dasannetworks.com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46292"/>
            <a:ext cx="1752601" cy="150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20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861" y="762000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evis" pitchFamily="2" charset="0"/>
              </a:rPr>
              <a:t>YOU WILL HAVE</a:t>
            </a:r>
            <a:endParaRPr lang="en-US" sz="2800" dirty="0">
              <a:solidFill>
                <a:schemeClr val="bg1"/>
              </a:solidFill>
              <a:latin typeface="Nevi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08997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   Top Salary      Great Environment    Hottest Industry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Training courses: English, Network, Coding, Soft Skills…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Oversea business trips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Direct mentor by Korean experts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Attractive profit sharing/compensation based on working results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And many other benefits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/>
              <a:t>Fitness,  family hours, workshop,  birthday,..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86805"/>
            <a:ext cx="1981199" cy="1703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atin typeface="+mj-lt"/>
              </a:rPr>
              <a:t>http</a:t>
            </a:r>
            <a:r>
              <a:rPr lang="en-US" sz="1100" dirty="0" smtClean="0">
                <a:latin typeface="+mj-lt"/>
              </a:rPr>
              <a:t>://www.dasannetworks.com</a:t>
            </a:r>
            <a:endParaRPr lang="en-US" sz="11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71600"/>
            <a:ext cx="3048000" cy="1676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0" y="1371600"/>
            <a:ext cx="3048000" cy="1676400"/>
          </a:xfrm>
          <a:prstGeom prst="rect">
            <a:avLst/>
          </a:prstGeom>
          <a:blipFill dpi="0" rotWithShape="1">
            <a:blip r:embed="rId6"/>
            <a:srcRect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1371600"/>
            <a:ext cx="3048000" cy="1676400"/>
          </a:xfrm>
          <a:prstGeom prst="rect">
            <a:avLst/>
          </a:prstGeom>
          <a:blipFill dpi="0" rotWithShape="1">
            <a:blip r:embed="rId7"/>
            <a:srcRect/>
            <a:tile tx="0" ty="0" sx="15000" sy="1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4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27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3693"/>
            <a:ext cx="4262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evis" pitchFamily="2" charset="0"/>
              </a:rPr>
              <a:t>BUILDING THE TEAM: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HIRING CRITERIA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6705600" y="0"/>
            <a:ext cx="2438400" cy="22860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575477">
            <a:off x="7830334" y="346502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 are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hiring!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5527709"/>
              </p:ext>
            </p:extLst>
          </p:nvPr>
        </p:nvGraphicFramePr>
        <p:xfrm>
          <a:off x="274749" y="2766060"/>
          <a:ext cx="8534400" cy="32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CC0066"/>
                          </a:solidFill>
                          <a:latin typeface="Nevis" pitchFamily="2" charset="0"/>
                        </a:rPr>
                        <a:t>ENTREPRENEURSHIP</a:t>
                      </a:r>
                    </a:p>
                    <a:p>
                      <a:r>
                        <a:rPr lang="en-US" sz="1050" dirty="0" smtClean="0">
                          <a:solidFill>
                            <a:srgbClr val="CC0066"/>
                          </a:solidFill>
                          <a:latin typeface="Nevis" pitchFamily="2" charset="0"/>
                        </a:rPr>
                        <a:t>/INTRAPRENEURSHIP</a:t>
                      </a:r>
                      <a:endParaRPr lang="en-US" sz="1050" dirty="0">
                        <a:solidFill>
                          <a:srgbClr val="CC0066"/>
                        </a:solidFill>
                        <a:latin typeface="Nevis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evis" pitchFamily="2" charset="0"/>
                        </a:rPr>
                        <a:t>UNDERSTANDING &amp; BELIEF IN EVERYONE A CHANGEMAKER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evi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evis" pitchFamily="2" charset="0"/>
                        </a:rPr>
                        <a:t>SOCIAL</a:t>
                      </a:r>
                      <a:r>
                        <a:rPr lang="en-US" sz="10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evis" pitchFamily="2" charset="0"/>
                        </a:rPr>
                        <a:t> &amp; EMOTIONAL INTELLIGENCE</a:t>
                      </a:r>
                      <a:endParaRPr lang="en-US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evi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CCCC00"/>
                          </a:solidFill>
                          <a:latin typeface="Nevis" pitchFamily="2" charset="0"/>
                        </a:rPr>
                        <a:t>ETHICAL FIBER</a:t>
                      </a:r>
                      <a:endParaRPr lang="en-US" sz="1050" dirty="0">
                        <a:solidFill>
                          <a:srgbClr val="CCCC00"/>
                        </a:solidFill>
                        <a:latin typeface="Nevi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accent2"/>
                          </a:solidFill>
                          <a:latin typeface="Nevis" pitchFamily="2" charset="0"/>
                        </a:rPr>
                        <a:t>SELF DEFINITION</a:t>
                      </a:r>
                      <a:endParaRPr lang="en-US" sz="1050" dirty="0">
                        <a:solidFill>
                          <a:schemeClr val="accent2"/>
                        </a:solidFill>
                        <a:latin typeface="Nevi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Cannot</a:t>
                      </a:r>
                      <a:r>
                        <a:rPr lang="en-US" sz="1200" baseline="0" dirty="0" smtClean="0"/>
                        <a:t> come to rest in life until the new idea for society this  person conceived and developed is the way things are routinely done. This requires a very long term commitment, constant listening and adjusting and relentless and realistic how-to thinking and passion for seeing their ideas come to life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Understands and believes the Everyone A </a:t>
                      </a:r>
                      <a:r>
                        <a:rPr lang="en-US" sz="1200" dirty="0" err="1" smtClean="0"/>
                        <a:t>Changemaker</a:t>
                      </a:r>
                      <a:r>
                        <a:rPr lang="en-US" sz="1200" dirty="0" smtClean="0"/>
                        <a:t> vision at a gut level. Has a broad and inquisitive intellect and a thinking pattern</a:t>
                      </a:r>
                      <a:r>
                        <a:rPr lang="en-US" sz="1200" baseline="0" dirty="0" smtClean="0"/>
                        <a:t> that connects the dots between historical trends and current social context.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Ability to work efficiently and respectfully in teams. Understands</a:t>
                      </a:r>
                      <a:r>
                        <a:rPr lang="en-US" sz="1200" baseline="0" dirty="0" smtClean="0"/>
                        <a:t> how individual, groups, and societies work and engage effectively in savvy, subtle, honest ways.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Exceptionally strong ethical behavior.</a:t>
                      </a:r>
                      <a:r>
                        <a:rPr lang="en-US" sz="1200" baseline="0" dirty="0" smtClean="0"/>
                        <a:t> Is self-reflective and has strong empathy skills. Trustworthy.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Assumes that changing the world in big ways and at least continental scale is what he or she will do in life. He/she naturally operates at this level and has developed appropriate skills and ways of thinking. He/she is not interested in small scale roles.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98679" y="1851660"/>
            <a:ext cx="838200" cy="838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2409959" y="1851660"/>
            <a:ext cx="838200" cy="838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4121239" y="1851660"/>
            <a:ext cx="838200" cy="838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5832519" y="1851660"/>
            <a:ext cx="838200" cy="838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7543800" y="1851660"/>
            <a:ext cx="838200" cy="838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</a:t>
            </a:r>
            <a:endParaRPr lang="en-US" sz="4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1524000"/>
            <a:ext cx="7391400" cy="0"/>
          </a:xfrm>
          <a:prstGeom prst="line">
            <a:avLst/>
          </a:prstGeom>
          <a:ln w="38100">
            <a:solidFill>
              <a:srgbClr val="8B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/>
              <a:t>http://www.dasannetworks.com</a:t>
            </a:r>
          </a:p>
        </p:txBody>
      </p:sp>
    </p:spTree>
    <p:extLst>
      <p:ext uri="{BB962C8B-B14F-4D97-AF65-F5344CB8AC3E}">
        <p14:creationId xmlns="" xmlns:p14="http://schemas.microsoft.com/office/powerpoint/2010/main" val="2598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861" y="762000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evis" pitchFamily="2" charset="0"/>
              </a:rPr>
              <a:t>HOW TO APPLY</a:t>
            </a:r>
            <a:endParaRPr lang="en-US" sz="2800" dirty="0">
              <a:solidFill>
                <a:schemeClr val="bg1"/>
              </a:solidFill>
              <a:latin typeface="Nevi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78486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Tuong</a:t>
            </a:r>
            <a:r>
              <a:rPr lang="en-US" dirty="0" smtClean="0"/>
              <a:t> Thu </a:t>
            </a:r>
            <a:r>
              <a:rPr lang="en-US" dirty="0" err="1" smtClean="0"/>
              <a:t>Hoai</a:t>
            </a:r>
            <a:endParaRPr lang="en-US" dirty="0" smtClean="0"/>
          </a:p>
          <a:p>
            <a:endParaRPr lang="en-US" sz="700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thuhoai.tuong@dasannetworks.com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          (</a:t>
            </a:r>
            <a:r>
              <a:rPr lang="en-US" dirty="0" smtClean="0"/>
              <a:t>+84) 437 689 </a:t>
            </a:r>
            <a:r>
              <a:rPr lang="en-US" dirty="0" smtClean="0"/>
              <a:t>330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Mobile: 097 3694 592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86805"/>
            <a:ext cx="1981199" cy="1703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atin typeface="+mj-lt"/>
              </a:rPr>
              <a:t>http</a:t>
            </a:r>
            <a:r>
              <a:rPr lang="en-US" sz="1100" dirty="0" smtClean="0">
                <a:latin typeface="+mj-lt"/>
              </a:rPr>
              <a:t>://www.dasannetworks.com</a:t>
            </a:r>
            <a:endParaRPr lang="en-US" sz="11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032849"/>
            <a:ext cx="6110287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27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904</Words>
  <Application>Microsoft Office PowerPoint</Application>
  <PresentationFormat>On-screen Show (4:3)</PresentationFormat>
  <Paragraphs>119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Vuong Hu</cp:lastModifiedBy>
  <cp:revision>76</cp:revision>
  <dcterms:created xsi:type="dcterms:W3CDTF">2014-03-03T15:24:15Z</dcterms:created>
  <dcterms:modified xsi:type="dcterms:W3CDTF">2014-08-08T09:40:41Z</dcterms:modified>
</cp:coreProperties>
</file>